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3D807-A79A-4714-BE87-A5E15C5B84EF}" type="datetimeFigureOut">
              <a:rPr lang="tr-TR" smtClean="0"/>
              <a:t>21.01.2023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B0A0F-7F64-4965-8AC4-45BE71BA68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87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6D42-8257-4387-92B2-E520B48D9A86}" type="datetimeFigureOut">
              <a:rPr lang="tr-TR" smtClean="0"/>
              <a:t>21.01.2023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0ECD-3CBE-4DAC-9FF9-C98E4F7D46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79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6D42-8257-4387-92B2-E520B48D9A86}" type="datetimeFigureOut">
              <a:rPr lang="tr-TR" smtClean="0"/>
              <a:t>21.01.2023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0ECD-3CBE-4DAC-9FF9-C98E4F7D46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471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6D42-8257-4387-92B2-E520B48D9A86}" type="datetimeFigureOut">
              <a:rPr lang="tr-TR" smtClean="0"/>
              <a:t>21.01.2023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0ECD-3CBE-4DAC-9FF9-C98E4F7D46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288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6D42-8257-4387-92B2-E520B48D9A86}" type="datetimeFigureOut">
              <a:rPr lang="tr-TR" smtClean="0"/>
              <a:t>21.01.2023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0ECD-3CBE-4DAC-9FF9-C98E4F7D46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83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6D42-8257-4387-92B2-E520B48D9A86}" type="datetimeFigureOut">
              <a:rPr lang="tr-TR" smtClean="0"/>
              <a:t>21.01.2023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0ECD-3CBE-4DAC-9FF9-C98E4F7D46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96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6D42-8257-4387-92B2-E520B48D9A86}" type="datetimeFigureOut">
              <a:rPr lang="tr-TR" smtClean="0"/>
              <a:t>21.01.2023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0ECD-3CBE-4DAC-9FF9-C98E4F7D46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976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6D42-8257-4387-92B2-E520B48D9A86}" type="datetimeFigureOut">
              <a:rPr lang="tr-TR" smtClean="0"/>
              <a:t>21.01.2023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0ECD-3CBE-4DAC-9FF9-C98E4F7D46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5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6D42-8257-4387-92B2-E520B48D9A86}" type="datetimeFigureOut">
              <a:rPr lang="tr-TR" smtClean="0"/>
              <a:t>21.01.2023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0ECD-3CBE-4DAC-9FF9-C98E4F7D46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81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6D42-8257-4387-92B2-E520B48D9A86}" type="datetimeFigureOut">
              <a:rPr lang="tr-TR" smtClean="0"/>
              <a:t>21.01.2023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0ECD-3CBE-4DAC-9FF9-C98E4F7D46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10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6D42-8257-4387-92B2-E520B48D9A86}" type="datetimeFigureOut">
              <a:rPr lang="tr-TR" smtClean="0"/>
              <a:t>21.01.2023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0ECD-3CBE-4DAC-9FF9-C98E4F7D46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4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6D42-8257-4387-92B2-E520B48D9A86}" type="datetimeFigureOut">
              <a:rPr lang="tr-TR" smtClean="0"/>
              <a:t>21.01.2023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0ECD-3CBE-4DAC-9FF9-C98E4F7D46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84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86D42-8257-4387-92B2-E520B48D9A86}" type="datetimeFigureOut">
              <a:rPr lang="tr-TR" smtClean="0"/>
              <a:t>21.01.2023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30ECD-3CBE-4DAC-9FF9-C98E4F7D46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23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060768"/>
              </p:ext>
            </p:extLst>
          </p:nvPr>
        </p:nvGraphicFramePr>
        <p:xfrm>
          <a:off x="2026978" y="3588152"/>
          <a:ext cx="8246047" cy="154228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624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5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8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04950" algn="l"/>
                        </a:tabLst>
                      </a:pPr>
                      <a:r>
                        <a:rPr lang="tr-TR" sz="1600" dirty="0">
                          <a:effectLst/>
                        </a:rPr>
                        <a:t>	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YÜRÜTÜLEN BİTİRME TEZLERİ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(LİSANS)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YÜKSEK LİSANS TEZLERİ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DOKTORA TEZLERİ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PROJE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600" baseline="0" dirty="0">
                          <a:effectLst/>
                        </a:rPr>
                        <a:t>FİZYOTERAPİ ve REHABİLİTASYON Bölümü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085178"/>
              </p:ext>
            </p:extLst>
          </p:nvPr>
        </p:nvGraphicFramePr>
        <p:xfrm>
          <a:off x="541538" y="1559624"/>
          <a:ext cx="11209577" cy="135801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111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0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2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2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2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34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3173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9272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531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b="1" dirty="0">
                        <a:solidFill>
                          <a:srgbClr val="2E74B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ULUSLARARASI MAKALE</a:t>
                      </a:r>
                      <a:endParaRPr lang="tr-TR" sz="1600" b="1">
                        <a:solidFill>
                          <a:srgbClr val="2E74B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tr-TR" sz="1600" b="1">
                        <a:solidFill>
                          <a:srgbClr val="2E74B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ULUSAL</a:t>
                      </a:r>
                      <a:endParaRPr lang="tr-TR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MAKALE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 ULUSLARARASI BİLDİRİ</a:t>
                      </a:r>
                      <a:endParaRPr lang="tr-TR" sz="1600" b="1" dirty="0">
                        <a:solidFill>
                          <a:srgbClr val="2E74B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ULUSAL</a:t>
                      </a:r>
                      <a:endParaRPr lang="tr-TR" sz="1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BİLDİRİ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KİTAP,</a:t>
                      </a:r>
                      <a:endParaRPr lang="tr-TR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KİTAP BÖLÜMÜ VE ÇEVİRİ</a:t>
                      </a:r>
                      <a:endParaRPr lang="tr-TR" sz="1600" b="1" dirty="0">
                        <a:solidFill>
                          <a:srgbClr val="2E74B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SEMİNER VE</a:t>
                      </a:r>
                      <a:endParaRPr lang="tr-TR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KONFERANS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Q1</a:t>
                      </a:r>
                      <a:endParaRPr lang="tr-TR" sz="1600" b="1" dirty="0">
                        <a:solidFill>
                          <a:srgbClr val="2E74B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Q2</a:t>
                      </a:r>
                      <a:endParaRPr lang="tr-TR" sz="1600" b="1" dirty="0">
                        <a:solidFill>
                          <a:srgbClr val="2E74B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Q3</a:t>
                      </a:r>
                      <a:endParaRPr lang="tr-TR" sz="1600" b="1" dirty="0">
                        <a:solidFill>
                          <a:srgbClr val="2E74B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Q4</a:t>
                      </a:r>
                      <a:endParaRPr lang="tr-TR" sz="1600" b="1" dirty="0">
                        <a:solidFill>
                          <a:srgbClr val="2E74B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EBSCO</a:t>
                      </a:r>
                      <a:endParaRPr lang="tr-TR" sz="1600" b="1" dirty="0">
                        <a:solidFill>
                          <a:srgbClr val="2E74B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INDEX</a:t>
                      </a:r>
                      <a:endParaRPr lang="tr-TR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COPERNICUS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CROSSREF</a:t>
                      </a:r>
                      <a:endParaRPr lang="tr-TR" sz="1600" b="1" dirty="0">
                        <a:solidFill>
                          <a:srgbClr val="2E74B5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400" b="1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TOPLAM</a:t>
                      </a:r>
                      <a:endParaRPr lang="tr-TR" sz="1400" b="1" i="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FİZYOTERAPİ ve REHABİLİTASYON Bölümü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2E74B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2E74B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2E74B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2E74B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2E74B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2E74B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2E74B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2E74B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2E74B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2E74B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2E74B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2E74B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2E74B5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316040"/>
              </p:ext>
            </p:extLst>
          </p:nvPr>
        </p:nvGraphicFramePr>
        <p:xfrm>
          <a:off x="4031684" y="5338245"/>
          <a:ext cx="4359084" cy="1204418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268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0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04950" algn="l"/>
                        </a:tabLst>
                      </a:pPr>
                      <a:r>
                        <a:rPr lang="tr-TR" sz="1600" dirty="0">
                          <a:effectLst/>
                        </a:rPr>
                        <a:t>	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2020-2021 YILI PLANLANAN</a:t>
                      </a:r>
                      <a:r>
                        <a:rPr lang="tr-TR" sz="16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PROJELER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1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Fizyoterapi </a:t>
                      </a:r>
                      <a:r>
                        <a:rPr lang="tr-TR" sz="1600">
                          <a:effectLst/>
                        </a:rPr>
                        <a:t>ve Rehabilitasyon Bölümü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Dikdörtgen 6">
            <a:extLst>
              <a:ext uri="{FF2B5EF4-FFF2-40B4-BE49-F238E27FC236}">
                <a16:creationId xmlns:a16="http://schemas.microsoft.com/office/drawing/2014/main" id="{A9A9C236-7247-4423-8EDA-1F9D60792EE2}"/>
              </a:ext>
            </a:extLst>
          </p:cNvPr>
          <p:cNvSpPr/>
          <p:nvPr/>
        </p:nvSpPr>
        <p:spPr>
          <a:xfrm>
            <a:off x="1667244" y="0"/>
            <a:ext cx="8605781" cy="13405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FİZYOTERAPİ VE REHABİLİTASYON BÖLÜMÜ</a:t>
            </a:r>
          </a:p>
          <a:p>
            <a:pPr algn="ctr"/>
            <a:r>
              <a:rPr lang="tr-TR" sz="2800" b="1">
                <a:solidFill>
                  <a:schemeClr val="tx1"/>
                </a:solidFill>
              </a:rPr>
              <a:t>2020-2021 </a:t>
            </a:r>
            <a:r>
              <a:rPr lang="tr-TR" sz="2800" b="1" dirty="0">
                <a:solidFill>
                  <a:schemeClr val="tx1"/>
                </a:solidFill>
              </a:rPr>
              <a:t>BİLİMSEL FAALİYETLER</a:t>
            </a:r>
          </a:p>
        </p:txBody>
      </p:sp>
    </p:spTree>
    <p:extLst>
      <p:ext uri="{BB962C8B-B14F-4D97-AF65-F5344CB8AC3E}">
        <p14:creationId xmlns:p14="http://schemas.microsoft.com/office/powerpoint/2010/main" val="1808531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80</Words>
  <Application>Microsoft Office PowerPoint</Application>
  <PresentationFormat>Geniş ekran</PresentationFormat>
  <Paragraphs>50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İHTİYACIMIZ OLAN BİLGİLER</dc:title>
  <dc:creator>Windows Kullanıcısı</dc:creator>
  <cp:lastModifiedBy>Ozlem  Yuruk</cp:lastModifiedBy>
  <cp:revision>48</cp:revision>
  <dcterms:created xsi:type="dcterms:W3CDTF">2021-01-11T09:33:25Z</dcterms:created>
  <dcterms:modified xsi:type="dcterms:W3CDTF">2023-01-21T12:11:17Z</dcterms:modified>
</cp:coreProperties>
</file>